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76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62" y="50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C9312-C2BA-4A83-935D-DCB19D68C49B}" type="datetimeFigureOut">
              <a:rPr lang="pl-PL" smtClean="0"/>
              <a:t>29.09.2022</a:t>
            </a:fld>
            <a:endParaRPr lang="pl-P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6D57B5-08FF-437E-A094-2E94510973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4366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64560" y="1656079"/>
            <a:ext cx="7426960" cy="1309371"/>
          </a:xfrm>
        </p:spPr>
        <p:txBody>
          <a:bodyPr anchor="t" anchorCtr="0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64560" y="3114358"/>
            <a:ext cx="7426960" cy="1091882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B53B1D5-5935-54F7-F111-FF60FD6C64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271838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96E7DFD-2FA0-0D07-1DB8-A9F7ED3D94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63925" y="4327525"/>
            <a:ext cx="2632075" cy="692150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accent1"/>
                </a:solidFill>
              </a:defRPr>
            </a:lvl2pPr>
            <a:lvl3pPr marL="914400" indent="0">
              <a:buNone/>
              <a:defRPr sz="2000">
                <a:solidFill>
                  <a:schemeClr val="accent1"/>
                </a:solidFill>
              </a:defRPr>
            </a:lvl3pPr>
            <a:lvl4pPr marL="1371600" indent="0">
              <a:buNone/>
              <a:defRPr sz="2000">
                <a:solidFill>
                  <a:schemeClr val="accent1"/>
                </a:solidFill>
              </a:defRPr>
            </a:lvl4pPr>
            <a:lvl5pPr marL="1828800" indent="0">
              <a:buNone/>
              <a:defRPr sz="20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54486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 userDrawn="1">
          <p15:clr>
            <a:srgbClr val="FBAE40"/>
          </p15:clr>
        </p15:guide>
        <p15:guide id="4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C18AC-27AB-3A69-C28F-B578E2D44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43205"/>
            <a:ext cx="11658600" cy="1325563"/>
          </a:xfrm>
        </p:spPr>
        <p:txBody>
          <a:bodyPr lIns="45720" rIns="45720" anchor="t" anchorCtr="0"/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8176D-7857-D5DE-CCB8-EDC8E059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7BE92-95DD-4E14-9950-1A07929FE18D}" type="datetime1">
              <a:rPr lang="pl-PL" smtClean="0"/>
              <a:t>29.09.2022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D267A3-B149-409C-7D4C-7CEFEE937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2041 Konscript. All rights reserved.</a:t>
            </a:r>
            <a:endParaRPr lang="pl-P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EF61A0-58B7-F529-9CA0-06452FAE8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D463AE-1C4D-63A5-CBF8-C2E4D530620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6700" y="1667192"/>
            <a:ext cx="11658600" cy="46193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2423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ntent L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C18AC-27AB-3A69-C28F-B578E2D44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43205"/>
            <a:ext cx="11658600" cy="1325563"/>
          </a:xfrm>
        </p:spPr>
        <p:txBody>
          <a:bodyPr lIns="45720" rIns="45720" anchor="t" anchorCtr="0"/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8176D-7857-D5DE-CCB8-EDC8E059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7BE92-95DD-4E14-9950-1A07929FE18D}" type="datetime1">
              <a:rPr lang="pl-PL" smtClean="0"/>
              <a:t>29.09.2022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D267A3-B149-409C-7D4C-7CEFEE937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2041 Konscript. All rights reserved.</a:t>
            </a:r>
            <a:endParaRPr lang="pl-P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EF61A0-58B7-F529-9CA0-06452FAE8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D463AE-1C4D-63A5-CBF8-C2E4D530620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6700" y="1667191"/>
            <a:ext cx="5676900" cy="46193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1EFED5F3-E079-4855-4578-4D435B518D7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248400" y="1667191"/>
            <a:ext cx="5676900" cy="46193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8227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ntent T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C18AC-27AB-3A69-C28F-B578E2D44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43205"/>
            <a:ext cx="11658600" cy="1325563"/>
          </a:xfrm>
        </p:spPr>
        <p:txBody>
          <a:bodyPr lIns="45720" rIns="45720" anchor="t" anchorCtr="0"/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8176D-7857-D5DE-CCB8-EDC8E059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7BE92-95DD-4E14-9950-1A07929FE18D}" type="datetime1">
              <a:rPr lang="pl-PL" smtClean="0"/>
              <a:t>29.09.2022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D267A3-B149-409C-7D4C-7CEFEE937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EF61A0-58B7-F529-9CA0-06452FAE8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D463AE-1C4D-63A5-CBF8-C2E4D530620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6700" y="1654809"/>
            <a:ext cx="11658600" cy="22647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3E30785F-FB01-B919-02B0-079F8F8C833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6700" y="4005579"/>
            <a:ext cx="11658600" cy="22647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8620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C18AC-27AB-3A69-C28F-B578E2D44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43205"/>
            <a:ext cx="11658600" cy="1325563"/>
          </a:xfrm>
        </p:spPr>
        <p:txBody>
          <a:bodyPr lIns="45720" rIns="45720" anchor="t" anchorCtr="0"/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8176D-7857-D5DE-CCB8-EDC8E059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7BE92-95DD-4E14-9950-1A07929FE18D}" type="datetime1">
              <a:rPr lang="pl-PL" smtClean="0"/>
              <a:t>29.09.2022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D267A3-B149-409C-7D4C-7CEFEE937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EF61A0-58B7-F529-9CA0-06452FAE8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81610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4608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210800" y="6356350"/>
            <a:ext cx="10515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7BE92-95DD-4E14-9950-1A07929FE18D}" type="datetime1">
              <a:rPr lang="pl-PL" smtClean="0"/>
              <a:pPr/>
              <a:t>29.09.2022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" y="6356349"/>
            <a:ext cx="38252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Copyright © 2041 Konscript. All rights reserved.</a:t>
            </a:r>
            <a:endParaRPr lang="pl-P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62360" y="635635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6BEE6-2E6D-43B6-885B-4324C3FE3324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132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orient="horz" pos="2160" userDrawn="1">
          <p15:clr>
            <a:srgbClr val="F26B43"/>
          </p15:clr>
        </p15:guide>
        <p15:guide id="8" pos="3840" userDrawn="1">
          <p15:clr>
            <a:srgbClr val="F26B43"/>
          </p15:clr>
        </p15:guide>
        <p15:guide id="9" pos="7512" userDrawn="1">
          <p15:clr>
            <a:srgbClr val="F26B43"/>
          </p15:clr>
        </p15:guide>
        <p15:guide id="10" pos="168" userDrawn="1">
          <p15:clr>
            <a:srgbClr val="F26B43"/>
          </p15:clr>
        </p15:guide>
        <p15:guide id="11" pos="3936" userDrawn="1">
          <p15:clr>
            <a:srgbClr val="FDE53C"/>
          </p15:clr>
        </p15:guide>
        <p15:guide id="12" pos="3744" userDrawn="1">
          <p15:clr>
            <a:srgbClr val="FDE53C"/>
          </p15:clr>
        </p15:guide>
        <p15:guide id="13" orient="horz" pos="39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B40218C-16EC-6418-89E1-2B0CACB5F1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CCF95D5B-3371-88BF-7DF0-0459120F8E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E080DEB-3FD9-CD4F-FE90-198D4A1FB3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F8975FC-B6E3-13C7-E77C-4B2FCF3B98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3772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5B436-F87F-5EA6-C0EC-43661413D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65496D-5CBB-389C-81C6-C5C1207DB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Copyright © 2041 Konscript. All rights reserved.</a:t>
            </a:r>
            <a:endParaRPr lang="pl-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6F2997-EFF4-E7AA-944A-7E3F06F1B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2</a:t>
            </a:fld>
            <a:endParaRPr lang="pl-PL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F29499B-B23E-A6CC-B206-4CB78E91376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04416673"/>
      </p:ext>
    </p:extLst>
  </p:cSld>
  <p:clrMapOvr>
    <a:masterClrMapping/>
  </p:clrMapOvr>
</p:sld>
</file>

<file path=ppt/theme/theme1.xml><?xml version="1.0" encoding="utf-8"?>
<a:theme xmlns:a="http://schemas.openxmlformats.org/drawingml/2006/main" name="Red_LatoLato">
  <a:themeElements>
    <a:clrScheme name="Red_paradise #1">
      <a:dk1>
        <a:srgbClr val="7E7E7E"/>
      </a:dk1>
      <a:lt1>
        <a:sysClr val="window" lastClr="FFFFFF"/>
      </a:lt1>
      <a:dk2>
        <a:srgbClr val="6B6B6B"/>
      </a:dk2>
      <a:lt2>
        <a:srgbClr val="FFFFFF"/>
      </a:lt2>
      <a:accent1>
        <a:srgbClr val="902B20"/>
      </a:accent1>
      <a:accent2>
        <a:srgbClr val="C0392B"/>
      </a:accent2>
      <a:accent3>
        <a:srgbClr val="CE4E41"/>
      </a:accent3>
      <a:accent4>
        <a:srgbClr val="DC6E62"/>
      </a:accent4>
      <a:accent5>
        <a:srgbClr val="E28A81"/>
      </a:accent5>
      <a:accent6>
        <a:srgbClr val="EEB7B1"/>
      </a:accent6>
      <a:hlink>
        <a:srgbClr val="F33B48"/>
      </a:hlink>
      <a:folHlink>
        <a:srgbClr val="FFC000"/>
      </a:folHlink>
    </a:clrScheme>
    <a:fontScheme name="Double 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d_LatoLato" id="{8B212F91-4146-40F1-BC34-76DF8B98D172}" vid="{37366455-6A5D-4DF4-9985-344F6C9C5C7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Red_LatoLato</Template>
  <TotalTime>94</TotalTime>
  <Words>10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Lato</vt:lpstr>
      <vt:lpstr>Red_LatoLato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4</cp:revision>
  <dcterms:created xsi:type="dcterms:W3CDTF">2022-08-30T07:57:18Z</dcterms:created>
  <dcterms:modified xsi:type="dcterms:W3CDTF">2022-09-29T07:40:19Z</dcterms:modified>
</cp:coreProperties>
</file>